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6B8CD3-C41A-414A-AB79-FA11E7413C95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E15F846-52B5-433D-8740-EF5FA90AFD85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Sabzavot konservalari quyidagi turlarga bo‘linadi</a:t>
          </a:r>
          <a:endParaRPr lang="ru-RU">
            <a:solidFill>
              <a:schemeClr val="tx1"/>
            </a:solidFill>
          </a:endParaRPr>
        </a:p>
      </dgm:t>
    </dgm:pt>
    <dgm:pt modelId="{0DFCB84E-36A8-4AB3-BF31-913A7E338362}" type="parTrans" cxnId="{1AED5419-B244-4D19-A6D7-6F340D7913D8}">
      <dgm:prSet/>
      <dgm:spPr/>
      <dgm:t>
        <a:bodyPr/>
        <a:lstStyle/>
        <a:p>
          <a:endParaRPr lang="ru-RU"/>
        </a:p>
      </dgm:t>
    </dgm:pt>
    <dgm:pt modelId="{EF2DF52D-C04A-4D36-AE93-9BC9AA4AAA93}" type="sibTrans" cxnId="{1AED5419-B244-4D19-A6D7-6F340D7913D8}">
      <dgm:prSet/>
      <dgm:spPr/>
      <dgm:t>
        <a:bodyPr/>
        <a:lstStyle/>
        <a:p>
          <a:endParaRPr lang="ru-RU"/>
        </a:p>
      </dgm:t>
    </dgm:pt>
    <dgm:pt modelId="{265BB033-1B97-4210-B1F7-7D6C8B410174}">
      <dgm:prSet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-</a:t>
          </a:r>
          <a:r>
            <a:rPr lang="en-US" dirty="0" err="1" smtClean="0">
              <a:solidFill>
                <a:schemeClr val="tx1"/>
              </a:solidFill>
            </a:rPr>
            <a:t>tabiiy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sabzavot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konservalari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xomashyolarining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tabiiy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xususiyatlari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deyarli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o‘zgartirilmagan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holda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saqlanib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taomlar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tayyorlashda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garnir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sifatida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ishlatilishi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mumkin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bo‘lgan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konservalardir</a:t>
          </a:r>
          <a:endParaRPr lang="ru-RU" dirty="0">
            <a:solidFill>
              <a:schemeClr val="tx1"/>
            </a:solidFill>
          </a:endParaRPr>
        </a:p>
      </dgm:t>
    </dgm:pt>
    <dgm:pt modelId="{09D4CFFE-0B8F-4CC2-834E-2AC46EC3E8A5}" type="parTrans" cxnId="{04268212-60DF-42DC-BF4D-7DA8A8481AD4}">
      <dgm:prSet/>
      <dgm:spPr/>
      <dgm:t>
        <a:bodyPr/>
        <a:lstStyle/>
        <a:p>
          <a:endParaRPr lang="ru-RU"/>
        </a:p>
      </dgm:t>
    </dgm:pt>
    <dgm:pt modelId="{E2D1B8E5-AFB1-4EAF-8D44-FE68708FAA11}" type="sibTrans" cxnId="{04268212-60DF-42DC-BF4D-7DA8A8481AD4}">
      <dgm:prSet/>
      <dgm:spPr/>
      <dgm:t>
        <a:bodyPr/>
        <a:lstStyle/>
        <a:p>
          <a:endParaRPr lang="ru-RU"/>
        </a:p>
      </dgm:t>
    </dgm:pt>
    <dgm:pt modelId="{DEAE5EA3-A4E3-42F6-BFE4-6204D41E6972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sabzavot gazak konservalari yog‘da qovurilgan yoki boshqa turdagi ishlov berilgan va faqat tayyor ozuqa sifatida iste’mol qilinadigan konservalardir</a:t>
          </a:r>
          <a:endParaRPr lang="ru-RU">
            <a:solidFill>
              <a:schemeClr val="tx1"/>
            </a:solidFill>
          </a:endParaRPr>
        </a:p>
      </dgm:t>
    </dgm:pt>
    <dgm:pt modelId="{3A77BEE8-EDB7-486D-8440-E44ABC531B55}" type="parTrans" cxnId="{35AF14F3-A908-47A4-8E6B-F0854BEB3710}">
      <dgm:prSet/>
      <dgm:spPr/>
      <dgm:t>
        <a:bodyPr/>
        <a:lstStyle/>
        <a:p>
          <a:endParaRPr lang="ru-RU"/>
        </a:p>
      </dgm:t>
    </dgm:pt>
    <dgm:pt modelId="{70AF7DA4-1AAE-4AB4-994C-FF5071AADF81}" type="sibTrans" cxnId="{35AF14F3-A908-47A4-8E6B-F0854BEB3710}">
      <dgm:prSet/>
      <dgm:spPr/>
      <dgm:t>
        <a:bodyPr/>
        <a:lstStyle/>
        <a:p>
          <a:endParaRPr lang="ru-RU"/>
        </a:p>
      </dgm:t>
    </dgm:pt>
    <dgm:pt modelId="{B2DFD9A3-1292-4D34-A3DA-0FA3A78856E3}" type="pres">
      <dgm:prSet presAssocID="{BC6B8CD3-C41A-414A-AB79-FA11E7413C95}" presName="diagram" presStyleCnt="0">
        <dgm:presLayoutVars>
          <dgm:dir/>
          <dgm:resizeHandles val="exact"/>
        </dgm:presLayoutVars>
      </dgm:prSet>
      <dgm:spPr/>
    </dgm:pt>
    <dgm:pt modelId="{CEA1803C-7C87-4152-A21B-7EC7CDEAC37F}" type="pres">
      <dgm:prSet presAssocID="{5E15F846-52B5-433D-8740-EF5FA90AFD85}" presName="node" presStyleLbl="node1" presStyleIdx="0" presStyleCnt="3" custScaleX="67277" custScaleY="80891">
        <dgm:presLayoutVars>
          <dgm:bulletEnabled val="1"/>
        </dgm:presLayoutVars>
      </dgm:prSet>
      <dgm:spPr/>
    </dgm:pt>
    <dgm:pt modelId="{E2C66CAF-50B7-4A11-8FD2-4AEDD678D60D}" type="pres">
      <dgm:prSet presAssocID="{EF2DF52D-C04A-4D36-AE93-9BC9AA4AAA93}" presName="sibTrans" presStyleLbl="sibTrans2D1" presStyleIdx="0" presStyleCnt="2"/>
      <dgm:spPr/>
    </dgm:pt>
    <dgm:pt modelId="{D68BC9BB-1942-4299-8800-DDB1FE00816D}" type="pres">
      <dgm:prSet presAssocID="{EF2DF52D-C04A-4D36-AE93-9BC9AA4AAA93}" presName="connectorText" presStyleLbl="sibTrans2D1" presStyleIdx="0" presStyleCnt="2"/>
      <dgm:spPr/>
    </dgm:pt>
    <dgm:pt modelId="{CA2972A6-3E3E-428D-9D83-3D9514D0227A}" type="pres">
      <dgm:prSet presAssocID="{265BB033-1B97-4210-B1F7-7D6C8B410174}" presName="node" presStyleLbl="node1" presStyleIdx="1" presStyleCnt="3" custLinFactNeighborX="-8656" custLinFactNeighborY="4135">
        <dgm:presLayoutVars>
          <dgm:bulletEnabled val="1"/>
        </dgm:presLayoutVars>
      </dgm:prSet>
      <dgm:spPr/>
    </dgm:pt>
    <dgm:pt modelId="{882CF95F-C725-431C-8371-67B27C0B36C6}" type="pres">
      <dgm:prSet presAssocID="{E2D1B8E5-AFB1-4EAF-8D44-FE68708FAA11}" presName="sibTrans" presStyleLbl="sibTrans2D1" presStyleIdx="1" presStyleCnt="2"/>
      <dgm:spPr/>
    </dgm:pt>
    <dgm:pt modelId="{C8867A7A-A20A-4163-B32A-B041C76C374F}" type="pres">
      <dgm:prSet presAssocID="{E2D1B8E5-AFB1-4EAF-8D44-FE68708FAA11}" presName="connectorText" presStyleLbl="sibTrans2D1" presStyleIdx="1" presStyleCnt="2"/>
      <dgm:spPr/>
    </dgm:pt>
    <dgm:pt modelId="{99B28921-6C41-4DA4-8E80-957695F313DE}" type="pres">
      <dgm:prSet presAssocID="{DEAE5EA3-A4E3-42F6-BFE4-6204D41E6972}" presName="node" presStyleLbl="node1" presStyleIdx="2" presStyleCnt="3" custScaleX="153355" custLinFactNeighborX="-44362" custLinFactNeighborY="-10934">
        <dgm:presLayoutVars>
          <dgm:bulletEnabled val="1"/>
        </dgm:presLayoutVars>
      </dgm:prSet>
      <dgm:spPr/>
    </dgm:pt>
  </dgm:ptLst>
  <dgm:cxnLst>
    <dgm:cxn modelId="{9783C91D-3577-4937-9884-4F8D0F608566}" type="presOf" srcId="{EF2DF52D-C04A-4D36-AE93-9BC9AA4AAA93}" destId="{E2C66CAF-50B7-4A11-8FD2-4AEDD678D60D}" srcOrd="0" destOrd="0" presId="urn:microsoft.com/office/officeart/2005/8/layout/process5"/>
    <dgm:cxn modelId="{B3ADCD6A-22D0-4DF4-B9F3-EC03709ED762}" type="presOf" srcId="{5E15F846-52B5-433D-8740-EF5FA90AFD85}" destId="{CEA1803C-7C87-4152-A21B-7EC7CDEAC37F}" srcOrd="0" destOrd="0" presId="urn:microsoft.com/office/officeart/2005/8/layout/process5"/>
    <dgm:cxn modelId="{04268212-60DF-42DC-BF4D-7DA8A8481AD4}" srcId="{BC6B8CD3-C41A-414A-AB79-FA11E7413C95}" destId="{265BB033-1B97-4210-B1F7-7D6C8B410174}" srcOrd="1" destOrd="0" parTransId="{09D4CFFE-0B8F-4CC2-834E-2AC46EC3E8A5}" sibTransId="{E2D1B8E5-AFB1-4EAF-8D44-FE68708FAA11}"/>
    <dgm:cxn modelId="{1AED5419-B244-4D19-A6D7-6F340D7913D8}" srcId="{BC6B8CD3-C41A-414A-AB79-FA11E7413C95}" destId="{5E15F846-52B5-433D-8740-EF5FA90AFD85}" srcOrd="0" destOrd="0" parTransId="{0DFCB84E-36A8-4AB3-BF31-913A7E338362}" sibTransId="{EF2DF52D-C04A-4D36-AE93-9BC9AA4AAA93}"/>
    <dgm:cxn modelId="{C4338475-3EB2-4D6F-BD9C-60DC8B50B128}" type="presOf" srcId="{E2D1B8E5-AFB1-4EAF-8D44-FE68708FAA11}" destId="{C8867A7A-A20A-4163-B32A-B041C76C374F}" srcOrd="1" destOrd="0" presId="urn:microsoft.com/office/officeart/2005/8/layout/process5"/>
    <dgm:cxn modelId="{8F4C90E6-C01A-44D0-9901-B394157FD383}" type="presOf" srcId="{BC6B8CD3-C41A-414A-AB79-FA11E7413C95}" destId="{B2DFD9A3-1292-4D34-A3DA-0FA3A78856E3}" srcOrd="0" destOrd="0" presId="urn:microsoft.com/office/officeart/2005/8/layout/process5"/>
    <dgm:cxn modelId="{C626B8A3-1E44-4A4C-952C-2861EDD23A18}" type="presOf" srcId="{EF2DF52D-C04A-4D36-AE93-9BC9AA4AAA93}" destId="{D68BC9BB-1942-4299-8800-DDB1FE00816D}" srcOrd="1" destOrd="0" presId="urn:microsoft.com/office/officeart/2005/8/layout/process5"/>
    <dgm:cxn modelId="{23B8D4F9-FBF0-49DB-8D74-F900FE9316FE}" type="presOf" srcId="{DEAE5EA3-A4E3-42F6-BFE4-6204D41E6972}" destId="{99B28921-6C41-4DA4-8E80-957695F313DE}" srcOrd="0" destOrd="0" presId="urn:microsoft.com/office/officeart/2005/8/layout/process5"/>
    <dgm:cxn modelId="{C7E58070-8C70-427D-9831-8A99614FBA02}" type="presOf" srcId="{265BB033-1B97-4210-B1F7-7D6C8B410174}" destId="{CA2972A6-3E3E-428D-9D83-3D9514D0227A}" srcOrd="0" destOrd="0" presId="urn:microsoft.com/office/officeart/2005/8/layout/process5"/>
    <dgm:cxn modelId="{1F565CCA-D9EE-4A0C-9D86-1FE6CFCE0121}" type="presOf" srcId="{E2D1B8E5-AFB1-4EAF-8D44-FE68708FAA11}" destId="{882CF95F-C725-431C-8371-67B27C0B36C6}" srcOrd="0" destOrd="0" presId="urn:microsoft.com/office/officeart/2005/8/layout/process5"/>
    <dgm:cxn modelId="{35AF14F3-A908-47A4-8E6B-F0854BEB3710}" srcId="{BC6B8CD3-C41A-414A-AB79-FA11E7413C95}" destId="{DEAE5EA3-A4E3-42F6-BFE4-6204D41E6972}" srcOrd="2" destOrd="0" parTransId="{3A77BEE8-EDB7-486D-8440-E44ABC531B55}" sibTransId="{70AF7DA4-1AAE-4AB4-994C-FF5071AADF81}"/>
    <dgm:cxn modelId="{F031331C-7AA1-4E98-A2FE-AFBE80055025}" type="presParOf" srcId="{B2DFD9A3-1292-4D34-A3DA-0FA3A78856E3}" destId="{CEA1803C-7C87-4152-A21B-7EC7CDEAC37F}" srcOrd="0" destOrd="0" presId="urn:microsoft.com/office/officeart/2005/8/layout/process5"/>
    <dgm:cxn modelId="{FA311052-6A3E-4476-8FF9-646DE346DE3B}" type="presParOf" srcId="{B2DFD9A3-1292-4D34-A3DA-0FA3A78856E3}" destId="{E2C66CAF-50B7-4A11-8FD2-4AEDD678D60D}" srcOrd="1" destOrd="0" presId="urn:microsoft.com/office/officeart/2005/8/layout/process5"/>
    <dgm:cxn modelId="{175D499D-74A6-4138-9567-378E4C37310C}" type="presParOf" srcId="{E2C66CAF-50B7-4A11-8FD2-4AEDD678D60D}" destId="{D68BC9BB-1942-4299-8800-DDB1FE00816D}" srcOrd="0" destOrd="0" presId="urn:microsoft.com/office/officeart/2005/8/layout/process5"/>
    <dgm:cxn modelId="{952C3CAB-41BB-4CCA-A160-B0E77456AFB6}" type="presParOf" srcId="{B2DFD9A3-1292-4D34-A3DA-0FA3A78856E3}" destId="{CA2972A6-3E3E-428D-9D83-3D9514D0227A}" srcOrd="2" destOrd="0" presId="urn:microsoft.com/office/officeart/2005/8/layout/process5"/>
    <dgm:cxn modelId="{42464640-F270-4CD8-A38E-EBD9AF134BD9}" type="presParOf" srcId="{B2DFD9A3-1292-4D34-A3DA-0FA3A78856E3}" destId="{882CF95F-C725-431C-8371-67B27C0B36C6}" srcOrd="3" destOrd="0" presId="urn:microsoft.com/office/officeart/2005/8/layout/process5"/>
    <dgm:cxn modelId="{9935FD5A-61AA-4E1D-8A53-42A102FFD12C}" type="presParOf" srcId="{882CF95F-C725-431C-8371-67B27C0B36C6}" destId="{C8867A7A-A20A-4163-B32A-B041C76C374F}" srcOrd="0" destOrd="0" presId="urn:microsoft.com/office/officeart/2005/8/layout/process5"/>
    <dgm:cxn modelId="{552F52BA-4C2E-4300-9019-9DE0E9AB725D}" type="presParOf" srcId="{B2DFD9A3-1292-4D34-A3DA-0FA3A78856E3}" destId="{99B28921-6C41-4DA4-8E80-957695F313DE}" srcOrd="4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CC9D3E-74F2-4FF7-8201-ACF99C71D3CF}" type="doc">
      <dgm:prSet loTypeId="urn:microsoft.com/office/officeart/2005/8/layout/balance1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D0C83EE-4693-4B4B-8599-70EEC917BC21}">
      <dgm:prSet phldrT="[Текст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aynan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go‘shtdan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tayyorlangan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konservalar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tabiiy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tushenkalar</a:t>
          </a:r>
          <a:r>
            <a:rPr lang="en-US" dirty="0" smtClean="0">
              <a:solidFill>
                <a:schemeClr val="tx1"/>
              </a:solidFill>
            </a:rPr>
            <a:t>), </a:t>
          </a:r>
          <a:r>
            <a:rPr lang="en-US" dirty="0" err="1" smtClean="0">
              <a:solidFill>
                <a:schemeClr val="tx1"/>
              </a:solidFill>
            </a:rPr>
            <a:t>blanshi-rovkalangan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qovurilgan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tuzlangan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turlari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ishlab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chiqariladi</a:t>
          </a:r>
          <a:endParaRPr lang="ru-RU" dirty="0">
            <a:solidFill>
              <a:schemeClr val="tx1"/>
            </a:solidFill>
          </a:endParaRPr>
        </a:p>
      </dgm:t>
    </dgm:pt>
    <dgm:pt modelId="{E6259D8A-522C-49AD-AB57-500738058859}" type="parTrans" cxnId="{1A369191-FAEB-4A91-B13A-FC1C2BB9A16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456008C-284A-453E-B4EB-78FBA0D2AC0D}" type="sibTrans" cxnId="{1A369191-FAEB-4A91-B13A-FC1C2BB9A16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66EE3F8-F261-4944-B40C-85E16B6D9963}">
      <dgm:prSet phldrT="[Текст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parranda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konservalari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tabiiy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turli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souslarda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jelelardagi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turlari</a:t>
          </a:r>
          <a:endParaRPr lang="ru-RU" dirty="0">
            <a:solidFill>
              <a:schemeClr val="tx1"/>
            </a:solidFill>
          </a:endParaRPr>
        </a:p>
      </dgm:t>
    </dgm:pt>
    <dgm:pt modelId="{7F126064-0DE4-4FBD-944E-65910B8E5EBD}" type="parTrans" cxnId="{277865C7-F409-4E1D-9EBB-4B724CC58E3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B63181A-364A-45CF-8E98-E78D9B51F45D}" type="sibTrans" cxnId="{277865C7-F409-4E1D-9EBB-4B724CC58E3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267533F-5679-47DE-B0AB-14A3F5508275}">
      <dgm:prSet phldrT="[Текст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bolalar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ozuqasi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konservalari</a:t>
          </a:r>
          <a:endParaRPr lang="ru-RU" dirty="0">
            <a:solidFill>
              <a:schemeClr val="tx1"/>
            </a:solidFill>
          </a:endParaRPr>
        </a:p>
      </dgm:t>
    </dgm:pt>
    <dgm:pt modelId="{4D405F09-0FDF-4258-BB05-AF6393C1FC14}" type="parTrans" cxnId="{C8668877-4023-4089-B749-B19DFC390A3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A4DA385-71C9-4D1B-B162-7E6524EB8DAA}" type="sibTrans" cxnId="{C8668877-4023-4089-B749-B19DFC390A3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9590E81-40D5-44F4-B808-6F524347EE5C}">
      <dgm:prSet phldrT="[Текст]" phldr="1"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B7E2A33-91E5-40EA-98CD-5D7F77A7295D}" type="parTrans" cxnId="{937C9A17-896C-4BD0-B40E-F8970179A08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2E486C4-AD1E-422D-BB71-4C0980C19A98}" type="sibTrans" cxnId="{937C9A17-896C-4BD0-B40E-F8970179A08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CCBEAE6-59E1-4619-B50F-3F39090591C4}">
      <dgm:prSet phldrT="[Текст]" phldr="1"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4401E90-7A69-4223-BC71-AD35AE223028}" type="parTrans" cxnId="{BE37DA34-526C-4353-89FC-E0FC4C61FF9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85B8CE1-AF8A-4976-B049-486F25C5A355}" type="sibTrans" cxnId="{BE37DA34-526C-4353-89FC-E0FC4C61FF9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896DCAA-F433-46ED-8ADF-5AF3AA5497B4}">
      <dgm:prSet phldrT="[Текст]" phldr="1"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923BA98-0549-4CB6-B512-BD2DA63F0465}" type="parTrans" cxnId="{CC7368C2-EC60-4215-973E-412230E6ED9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648F3F3-FE2D-4489-848B-1A4663FDF29F}" type="sibTrans" cxnId="{CC7368C2-EC60-4215-973E-412230E6ED9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A63080A-083B-43ED-BFDE-CF22263CC00A}">
      <dgm:prSet phldrT="[Текст]" phldr="1"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3B45A39-9E27-4B0D-9EE1-252935FD0505}" type="parTrans" cxnId="{F2888F9A-2D8B-4515-AB6B-89CB1A00C45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D5B2208-E555-4FFC-B270-FC502B8ECB87}" type="sibTrans" cxnId="{F2888F9A-2D8B-4515-AB6B-89CB1A00C45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5BD7E05-4D71-4403-9503-A1FE3F162EF0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Go‘shtli konservalar. Barra go‘shtlar juda tez buziladigan xom ashyo hisoblanadi. Ularni konservalash mikroorganizmlar ta’sirini susaytirishdir</a:t>
          </a:r>
          <a:endParaRPr lang="ru-RU">
            <a:solidFill>
              <a:schemeClr val="tx1"/>
            </a:solidFill>
          </a:endParaRPr>
        </a:p>
      </dgm:t>
    </dgm:pt>
    <dgm:pt modelId="{A1BDBFA8-CF81-4849-9B23-266EB411F66B}" type="parTrans" cxnId="{8D808DAE-3A6A-42F2-BA69-9B40A13087F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64464BB-2395-4C98-9143-0BA802DB3B9B}" type="sibTrans" cxnId="{8D808DAE-3A6A-42F2-BA69-9B40A13087F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DA30EEF-D06D-4B19-ACEF-AADB93F13CC9}" type="pres">
      <dgm:prSet presAssocID="{51CC9D3E-74F2-4FF7-8201-ACF99C71D3CF}" presName="outerComposite" presStyleCnt="0">
        <dgm:presLayoutVars>
          <dgm:chMax val="2"/>
          <dgm:animLvl val="lvl"/>
          <dgm:resizeHandles val="exact"/>
        </dgm:presLayoutVars>
      </dgm:prSet>
      <dgm:spPr/>
    </dgm:pt>
    <dgm:pt modelId="{23972366-28E2-40CC-84FB-4350684BA416}" type="pres">
      <dgm:prSet presAssocID="{51CC9D3E-74F2-4FF7-8201-ACF99C71D3CF}" presName="dummyMaxCanvas" presStyleCnt="0"/>
      <dgm:spPr/>
    </dgm:pt>
    <dgm:pt modelId="{C6800C0C-CC56-4C7D-9E81-8C6883EAFD14}" type="pres">
      <dgm:prSet presAssocID="{51CC9D3E-74F2-4FF7-8201-ACF99C71D3CF}" presName="parentComposite" presStyleCnt="0"/>
      <dgm:spPr/>
    </dgm:pt>
    <dgm:pt modelId="{AD587F1C-17D1-49A5-B813-0CDE9CDC4803}" type="pres">
      <dgm:prSet presAssocID="{51CC9D3E-74F2-4FF7-8201-ACF99C71D3CF}" presName="parent1" presStyleLbl="alignAccFollowNode1" presStyleIdx="0" presStyleCnt="4" custScaleX="178518" custScaleY="131498" custLinFactY="63376" custLinFactNeighborX="68196" custLinFactNeighborY="100000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E8191617-5DD3-4CFE-BC68-92FFB1A5E70D}" type="pres">
      <dgm:prSet presAssocID="{51CC9D3E-74F2-4FF7-8201-ACF99C71D3CF}" presName="parent2" presStyleLbl="alignAccFollowNode1" presStyleIdx="1" presStyleCnt="4" custScaleX="260372" custScaleY="99498" custLinFactNeighborX="-62358" custLinFactNeighborY="13502">
        <dgm:presLayoutVars>
          <dgm:chMax val="4"/>
        </dgm:presLayoutVars>
      </dgm:prSet>
      <dgm:spPr/>
    </dgm:pt>
    <dgm:pt modelId="{4C763F1A-CDC2-4FBC-87DE-1B2B54C41422}" type="pres">
      <dgm:prSet presAssocID="{51CC9D3E-74F2-4FF7-8201-ACF99C71D3CF}" presName="childrenComposite" presStyleCnt="0"/>
      <dgm:spPr/>
    </dgm:pt>
    <dgm:pt modelId="{D1EFF522-4312-4DC0-B111-CBA52CA38709}" type="pres">
      <dgm:prSet presAssocID="{51CC9D3E-74F2-4FF7-8201-ACF99C71D3CF}" presName="dummyMaxCanvas_ChildArea" presStyleCnt="0"/>
      <dgm:spPr/>
    </dgm:pt>
    <dgm:pt modelId="{1DD49B7C-14F1-42C5-BA0C-B4CF80809E5D}" type="pres">
      <dgm:prSet presAssocID="{51CC9D3E-74F2-4FF7-8201-ACF99C71D3CF}" presName="fulcrum" presStyleLbl="alignAccFollowNode1" presStyleIdx="2" presStyleCnt="4"/>
      <dgm:spPr/>
    </dgm:pt>
    <dgm:pt modelId="{C1D22FD0-B919-4244-B899-19EF452D4F3F}" type="pres">
      <dgm:prSet presAssocID="{51CC9D3E-74F2-4FF7-8201-ACF99C71D3CF}" presName="balance_20" presStyleLbl="alignAccFollowNode1" presStyleIdx="3" presStyleCnt="4">
        <dgm:presLayoutVars>
          <dgm:bulletEnabled val="1"/>
        </dgm:presLayoutVars>
      </dgm:prSet>
      <dgm:spPr/>
    </dgm:pt>
    <dgm:pt modelId="{BAA831A8-CB35-4715-964F-2CA29C5093CE}" type="pres">
      <dgm:prSet presAssocID="{51CC9D3E-74F2-4FF7-8201-ACF99C71D3CF}" presName="left_20_1" presStyleLbl="node1" presStyleIdx="0" presStyleCnt="2" custLinFactX="84535" custLinFactNeighborX="100000" custLinFactNeighborY="21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B5CB4-1CA0-484E-8312-6FE91762E742}" type="pres">
      <dgm:prSet presAssocID="{51CC9D3E-74F2-4FF7-8201-ACF99C71D3CF}" presName="left_20_2" presStyleLbl="node1" presStyleIdx="1" presStyleCnt="2" custScaleY="69177" custLinFactY="14844" custLinFactNeighborX="-3762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808DAE-3A6A-42F2-BA69-9B40A13087FC}" srcId="{51CC9D3E-74F2-4FF7-8201-ACF99C71D3CF}" destId="{75BD7E05-4D71-4403-9503-A1FE3F162EF0}" srcOrd="1" destOrd="0" parTransId="{A1BDBFA8-CF81-4849-9B23-266EB411F66B}" sibTransId="{564464BB-2395-4C98-9143-0BA802DB3B9B}"/>
    <dgm:cxn modelId="{1BC5D7D8-5433-495E-9B31-31F6891B58EE}" type="presOf" srcId="{3D0C83EE-4693-4B4B-8599-70EEC917BC21}" destId="{AD587F1C-17D1-49A5-B813-0CDE9CDC4803}" srcOrd="0" destOrd="0" presId="urn:microsoft.com/office/officeart/2005/8/layout/balance1"/>
    <dgm:cxn modelId="{CC7368C2-EC60-4215-973E-412230E6ED9A}" srcId="{C9590E81-40D5-44F4-B808-6F524347EE5C}" destId="{6896DCAA-F433-46ED-8ADF-5AF3AA5497B4}" srcOrd="1" destOrd="0" parTransId="{7923BA98-0549-4CB6-B512-BD2DA63F0465}" sibTransId="{3648F3F3-FE2D-4489-848B-1A4663FDF29F}"/>
    <dgm:cxn modelId="{2A66EB1F-D8AB-4FF3-B8C4-0F12B6B15A8F}" type="presOf" srcId="{B66EE3F8-F261-4944-B40C-85E16B6D9963}" destId="{BAA831A8-CB35-4715-964F-2CA29C5093CE}" srcOrd="0" destOrd="0" presId="urn:microsoft.com/office/officeart/2005/8/layout/balance1"/>
    <dgm:cxn modelId="{937C9A17-896C-4BD0-B40E-F8970179A088}" srcId="{51CC9D3E-74F2-4FF7-8201-ACF99C71D3CF}" destId="{C9590E81-40D5-44F4-B808-6F524347EE5C}" srcOrd="2" destOrd="0" parTransId="{AB7E2A33-91E5-40EA-98CD-5D7F77A7295D}" sibTransId="{92E486C4-AD1E-422D-BB71-4C0980C19A98}"/>
    <dgm:cxn modelId="{CC7FE361-5846-4E88-B695-13C8DBE4D356}" type="presOf" srcId="{51CC9D3E-74F2-4FF7-8201-ACF99C71D3CF}" destId="{8DA30EEF-D06D-4B19-ACEF-AADB93F13CC9}" srcOrd="0" destOrd="0" presId="urn:microsoft.com/office/officeart/2005/8/layout/balance1"/>
    <dgm:cxn modelId="{F2888F9A-2D8B-4515-AB6B-89CB1A00C45F}" srcId="{C9590E81-40D5-44F4-B808-6F524347EE5C}" destId="{6A63080A-083B-43ED-BFDE-CF22263CC00A}" srcOrd="2" destOrd="0" parTransId="{03B45A39-9E27-4B0D-9EE1-252935FD0505}" sibTransId="{2D5B2208-E555-4FFC-B270-FC502B8ECB87}"/>
    <dgm:cxn modelId="{C8668877-4023-4089-B749-B19DFC390A3C}" srcId="{3D0C83EE-4693-4B4B-8599-70EEC917BC21}" destId="{2267533F-5679-47DE-B0AB-14A3F5508275}" srcOrd="1" destOrd="0" parTransId="{4D405F09-0FDF-4258-BB05-AF6393C1FC14}" sibTransId="{8A4DA385-71C9-4D1B-B162-7E6524EB8DAA}"/>
    <dgm:cxn modelId="{1A369191-FAEB-4A91-B13A-FC1C2BB9A169}" srcId="{51CC9D3E-74F2-4FF7-8201-ACF99C71D3CF}" destId="{3D0C83EE-4693-4B4B-8599-70EEC917BC21}" srcOrd="0" destOrd="0" parTransId="{E6259D8A-522C-49AD-AB57-500738058859}" sibTransId="{C456008C-284A-453E-B4EB-78FBA0D2AC0D}"/>
    <dgm:cxn modelId="{277865C7-F409-4E1D-9EBB-4B724CC58E30}" srcId="{3D0C83EE-4693-4B4B-8599-70EEC917BC21}" destId="{B66EE3F8-F261-4944-B40C-85E16B6D9963}" srcOrd="0" destOrd="0" parTransId="{7F126064-0DE4-4FBD-944E-65910B8E5EBD}" sibTransId="{9B63181A-364A-45CF-8E98-E78D9B51F45D}"/>
    <dgm:cxn modelId="{BE37DA34-526C-4353-89FC-E0FC4C61FF93}" srcId="{C9590E81-40D5-44F4-B808-6F524347EE5C}" destId="{3CCBEAE6-59E1-4619-B50F-3F39090591C4}" srcOrd="0" destOrd="0" parTransId="{94401E90-7A69-4223-BC71-AD35AE223028}" sibTransId="{185B8CE1-AF8A-4976-B049-486F25C5A355}"/>
    <dgm:cxn modelId="{EE0182E0-5446-4144-AF93-DEA704B91524}" type="presOf" srcId="{2267533F-5679-47DE-B0AB-14A3F5508275}" destId="{DD2B5CB4-1CA0-484E-8312-6FE91762E742}" srcOrd="0" destOrd="0" presId="urn:microsoft.com/office/officeart/2005/8/layout/balance1"/>
    <dgm:cxn modelId="{68AE8CF3-F470-4616-A9E1-A72310F4B9CD}" type="presOf" srcId="{75BD7E05-4D71-4403-9503-A1FE3F162EF0}" destId="{E8191617-5DD3-4CFE-BC68-92FFB1A5E70D}" srcOrd="0" destOrd="0" presId="urn:microsoft.com/office/officeart/2005/8/layout/balance1"/>
    <dgm:cxn modelId="{18A2334B-2CED-415B-B641-EDAB2491E98F}" type="presParOf" srcId="{8DA30EEF-D06D-4B19-ACEF-AADB93F13CC9}" destId="{23972366-28E2-40CC-84FB-4350684BA416}" srcOrd="0" destOrd="0" presId="urn:microsoft.com/office/officeart/2005/8/layout/balance1"/>
    <dgm:cxn modelId="{48BFF52B-4204-45C6-A883-8597B7471CEE}" type="presParOf" srcId="{8DA30EEF-D06D-4B19-ACEF-AADB93F13CC9}" destId="{C6800C0C-CC56-4C7D-9E81-8C6883EAFD14}" srcOrd="1" destOrd="0" presId="urn:microsoft.com/office/officeart/2005/8/layout/balance1"/>
    <dgm:cxn modelId="{D20FBC8C-930C-4EF1-9B19-9C00950B876A}" type="presParOf" srcId="{C6800C0C-CC56-4C7D-9E81-8C6883EAFD14}" destId="{AD587F1C-17D1-49A5-B813-0CDE9CDC4803}" srcOrd="0" destOrd="0" presId="urn:microsoft.com/office/officeart/2005/8/layout/balance1"/>
    <dgm:cxn modelId="{CD3C7546-7625-4DA3-8314-A8428A540449}" type="presParOf" srcId="{C6800C0C-CC56-4C7D-9E81-8C6883EAFD14}" destId="{E8191617-5DD3-4CFE-BC68-92FFB1A5E70D}" srcOrd="1" destOrd="0" presId="urn:microsoft.com/office/officeart/2005/8/layout/balance1"/>
    <dgm:cxn modelId="{5A83ACCD-7D8B-4182-9353-FECAA1BDC502}" type="presParOf" srcId="{8DA30EEF-D06D-4B19-ACEF-AADB93F13CC9}" destId="{4C763F1A-CDC2-4FBC-87DE-1B2B54C41422}" srcOrd="2" destOrd="0" presId="urn:microsoft.com/office/officeart/2005/8/layout/balance1"/>
    <dgm:cxn modelId="{D1FA42EF-E080-42F1-A942-3764A2AC9930}" type="presParOf" srcId="{4C763F1A-CDC2-4FBC-87DE-1B2B54C41422}" destId="{D1EFF522-4312-4DC0-B111-CBA52CA38709}" srcOrd="0" destOrd="0" presId="urn:microsoft.com/office/officeart/2005/8/layout/balance1"/>
    <dgm:cxn modelId="{0D7FF89C-4BFC-4A82-956F-A617BF16B373}" type="presParOf" srcId="{4C763F1A-CDC2-4FBC-87DE-1B2B54C41422}" destId="{1DD49B7C-14F1-42C5-BA0C-B4CF80809E5D}" srcOrd="1" destOrd="0" presId="urn:microsoft.com/office/officeart/2005/8/layout/balance1"/>
    <dgm:cxn modelId="{6A8DAC97-C6FD-4C45-83C4-776E8034C643}" type="presParOf" srcId="{4C763F1A-CDC2-4FBC-87DE-1B2B54C41422}" destId="{C1D22FD0-B919-4244-B899-19EF452D4F3F}" srcOrd="2" destOrd="0" presId="urn:microsoft.com/office/officeart/2005/8/layout/balance1"/>
    <dgm:cxn modelId="{4B9372BB-6A40-43E8-A800-A453B56748EF}" type="presParOf" srcId="{4C763F1A-CDC2-4FBC-87DE-1B2B54C41422}" destId="{BAA831A8-CB35-4715-964F-2CA29C5093CE}" srcOrd="3" destOrd="0" presId="urn:microsoft.com/office/officeart/2005/8/layout/balance1"/>
    <dgm:cxn modelId="{2C417D61-93E2-4F41-8CC0-5D70FADD9C94}" type="presParOf" srcId="{4C763F1A-CDC2-4FBC-87DE-1B2B54C41422}" destId="{DD2B5CB4-1CA0-484E-8312-6FE91762E742}" srcOrd="4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C74D06-CAB6-4C15-901E-3CF8E21F2520}" type="doc">
      <dgm:prSet loTypeId="urn:microsoft.com/office/officeart/2005/8/layout/arrow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EC7A087-69B4-4EE8-82EF-D91DD6FD7481}">
      <dgm:prSet phldrT="[Текст]" custT="1"/>
      <dgm:spPr/>
      <dgm:t>
        <a:bodyPr/>
        <a:lstStyle/>
        <a:p>
          <a:r>
            <a:rPr lang="en-US" sz="2400" dirty="0" err="1" smtClean="0"/>
            <a:t>Baliq</a:t>
          </a:r>
          <a:r>
            <a:rPr lang="en-US" sz="2400" dirty="0" smtClean="0"/>
            <a:t> </a:t>
          </a:r>
          <a:r>
            <a:rPr lang="en-US" sz="2400" dirty="0" err="1" smtClean="0"/>
            <a:t>konservalari</a:t>
          </a:r>
          <a:r>
            <a:rPr lang="en-US" sz="2400" dirty="0" smtClean="0"/>
            <a:t>. </a:t>
          </a:r>
          <a:r>
            <a:rPr lang="en-US" sz="2400" dirty="0" err="1" smtClean="0"/>
            <a:t>Baliq</a:t>
          </a:r>
          <a:r>
            <a:rPr lang="en-US" sz="2400" dirty="0" smtClean="0"/>
            <a:t> </a:t>
          </a:r>
          <a:r>
            <a:rPr lang="en-US" sz="2400" dirty="0" err="1" smtClean="0"/>
            <a:t>juda</a:t>
          </a:r>
          <a:r>
            <a:rPr lang="en-US" sz="2400" dirty="0" smtClean="0"/>
            <a:t> </a:t>
          </a:r>
          <a:r>
            <a:rPr lang="en-US" sz="2400" dirty="0" err="1" smtClean="0"/>
            <a:t>qimmatli</a:t>
          </a:r>
          <a:r>
            <a:rPr lang="en-US" sz="2400" dirty="0" smtClean="0"/>
            <a:t> </a:t>
          </a:r>
          <a:r>
            <a:rPr lang="en-US" sz="2400" dirty="0" err="1" smtClean="0"/>
            <a:t>ozuqa</a:t>
          </a:r>
          <a:r>
            <a:rPr lang="en-US" sz="2400" dirty="0" smtClean="0"/>
            <a:t> </a:t>
          </a:r>
          <a:r>
            <a:rPr lang="en-US" sz="2400" dirty="0" err="1" smtClean="0"/>
            <a:t>xom</a:t>
          </a:r>
          <a:r>
            <a:rPr lang="en-US" sz="2400" dirty="0" smtClean="0"/>
            <a:t> </a:t>
          </a:r>
          <a:r>
            <a:rPr lang="en-US" sz="2400" dirty="0" err="1" smtClean="0"/>
            <a:t>ashyosi</a:t>
          </a:r>
          <a:r>
            <a:rPr lang="en-US" sz="2400" dirty="0" smtClean="0"/>
            <a:t> </a:t>
          </a:r>
          <a:r>
            <a:rPr lang="en-US" sz="2400" dirty="0" err="1" smtClean="0"/>
            <a:t>hisoblanadi</a:t>
          </a:r>
          <a:r>
            <a:rPr lang="en-US" sz="2400" dirty="0" smtClean="0"/>
            <a:t>. </a:t>
          </a:r>
          <a:r>
            <a:rPr lang="en-US" sz="2400" dirty="0" err="1" smtClean="0"/>
            <a:t>Uning</a:t>
          </a:r>
          <a:r>
            <a:rPr lang="en-US" sz="2400" dirty="0" smtClean="0"/>
            <a:t> </a:t>
          </a:r>
          <a:r>
            <a:rPr lang="en-US" sz="2400" dirty="0" err="1" smtClean="0"/>
            <a:t>go‘shtida</a:t>
          </a:r>
          <a:r>
            <a:rPr lang="en-US" sz="2400" dirty="0" smtClean="0"/>
            <a:t> </a:t>
          </a:r>
          <a:r>
            <a:rPr lang="en-US" sz="2400" dirty="0" err="1" smtClean="0"/>
            <a:t>qimmatli</a:t>
          </a:r>
          <a:r>
            <a:rPr lang="en-US" sz="2400" dirty="0" smtClean="0"/>
            <a:t> </a:t>
          </a:r>
          <a:r>
            <a:rPr lang="en-US" sz="2400" dirty="0" err="1" smtClean="0"/>
            <a:t>oqsil</a:t>
          </a:r>
          <a:r>
            <a:rPr lang="en-US" sz="2400" dirty="0" smtClean="0"/>
            <a:t>, </a:t>
          </a:r>
          <a:r>
            <a:rPr lang="en-US" sz="2400" dirty="0" err="1" smtClean="0"/>
            <a:t>tez</a:t>
          </a:r>
          <a:r>
            <a:rPr lang="en-US" sz="2400" dirty="0" smtClean="0"/>
            <a:t> </a:t>
          </a:r>
          <a:r>
            <a:rPr lang="en-US" sz="2400" dirty="0" err="1" smtClean="0"/>
            <a:t>xazm</a:t>
          </a:r>
          <a:r>
            <a:rPr lang="en-US" sz="2400" dirty="0" smtClean="0"/>
            <a:t> </a:t>
          </a:r>
          <a:r>
            <a:rPr lang="en-US" sz="2400" dirty="0" err="1" smtClean="0"/>
            <a:t>bo‘ladigan</a:t>
          </a:r>
          <a:r>
            <a:rPr lang="en-US" sz="2400" dirty="0" smtClean="0"/>
            <a:t> </a:t>
          </a:r>
          <a:r>
            <a:rPr lang="en-US" sz="2400" dirty="0" err="1" smtClean="0"/>
            <a:t>yog</a:t>
          </a:r>
          <a:r>
            <a:rPr lang="en-US" sz="2400" dirty="0" smtClean="0"/>
            <a:t>‘ </a:t>
          </a:r>
          <a:r>
            <a:rPr lang="en-US" sz="2400" dirty="0" err="1" smtClean="0"/>
            <a:t>va</a:t>
          </a:r>
          <a:r>
            <a:rPr lang="en-US" sz="2400" dirty="0" smtClean="0"/>
            <a:t> </a:t>
          </a:r>
          <a:r>
            <a:rPr lang="en-US" sz="2400" dirty="0" err="1" smtClean="0"/>
            <a:t>yod</a:t>
          </a:r>
          <a:r>
            <a:rPr lang="en-US" sz="2400" dirty="0" smtClean="0"/>
            <a:t>, </a:t>
          </a:r>
          <a:r>
            <a:rPr lang="en-US" sz="2400" dirty="0" err="1" smtClean="0"/>
            <a:t>fosfor</a:t>
          </a:r>
          <a:r>
            <a:rPr lang="en-US" sz="2400" dirty="0" smtClean="0"/>
            <a:t>, </a:t>
          </a:r>
          <a:r>
            <a:rPr lang="en-US" sz="2400" dirty="0" err="1" smtClean="0"/>
            <a:t>temir</a:t>
          </a:r>
          <a:r>
            <a:rPr lang="en-US" sz="2400" dirty="0" smtClean="0"/>
            <a:t>, </a:t>
          </a:r>
          <a:r>
            <a:rPr lang="en-US" sz="2400" dirty="0" err="1" smtClean="0"/>
            <a:t>marganets</a:t>
          </a:r>
          <a:r>
            <a:rPr lang="en-US" sz="2400" dirty="0" smtClean="0"/>
            <a:t> </a:t>
          </a:r>
          <a:r>
            <a:rPr lang="en-US" sz="2400" dirty="0" err="1" smtClean="0"/>
            <a:t>kabi</a:t>
          </a:r>
          <a:r>
            <a:rPr lang="en-US" sz="2400" dirty="0" smtClean="0"/>
            <a:t> </a:t>
          </a:r>
          <a:r>
            <a:rPr lang="en-US" sz="2400" dirty="0" err="1" smtClean="0"/>
            <a:t>inson</a:t>
          </a:r>
          <a:r>
            <a:rPr lang="en-US" sz="2400" dirty="0" smtClean="0"/>
            <a:t> </a:t>
          </a:r>
          <a:r>
            <a:rPr lang="en-US" sz="2400" dirty="0" err="1" smtClean="0"/>
            <a:t>uchun</a:t>
          </a:r>
          <a:r>
            <a:rPr lang="en-US" sz="2400" dirty="0" smtClean="0"/>
            <a:t> </a:t>
          </a:r>
          <a:r>
            <a:rPr lang="en-US" sz="2400" dirty="0" err="1" smtClean="0"/>
            <a:t>zarur</a:t>
          </a:r>
          <a:r>
            <a:rPr lang="en-US" sz="2400" dirty="0" smtClean="0"/>
            <a:t> </a:t>
          </a:r>
          <a:r>
            <a:rPr lang="en-US" sz="2400" dirty="0" err="1" smtClean="0"/>
            <a:t>bo‘lgan</a:t>
          </a:r>
          <a:r>
            <a:rPr lang="en-US" sz="2400" dirty="0" smtClean="0"/>
            <a:t> </a:t>
          </a:r>
          <a:r>
            <a:rPr lang="en-US" sz="2400" dirty="0" err="1" smtClean="0"/>
            <a:t>mikroelementlar</a:t>
          </a:r>
          <a:r>
            <a:rPr lang="en-US" sz="2400" dirty="0" smtClean="0"/>
            <a:t> </a:t>
          </a:r>
          <a:r>
            <a:rPr lang="en-US" sz="2400" dirty="0" err="1" smtClean="0"/>
            <a:t>bor</a:t>
          </a:r>
          <a:endParaRPr lang="ru-RU" sz="2400" dirty="0"/>
        </a:p>
      </dgm:t>
    </dgm:pt>
    <dgm:pt modelId="{F1B90867-F7BE-4B76-ABFF-B19AFF7A52F7}" type="parTrans" cxnId="{0A398F30-F145-4EDC-AA9F-22FB92990DF5}">
      <dgm:prSet/>
      <dgm:spPr/>
      <dgm:t>
        <a:bodyPr/>
        <a:lstStyle/>
        <a:p>
          <a:endParaRPr lang="ru-RU"/>
        </a:p>
      </dgm:t>
    </dgm:pt>
    <dgm:pt modelId="{324D83FA-409C-4263-8E36-6C1BF4AB9499}" type="sibTrans" cxnId="{0A398F30-F145-4EDC-AA9F-22FB92990DF5}">
      <dgm:prSet/>
      <dgm:spPr/>
      <dgm:t>
        <a:bodyPr/>
        <a:lstStyle/>
        <a:p>
          <a:endParaRPr lang="ru-RU"/>
        </a:p>
      </dgm:t>
    </dgm:pt>
    <dgm:pt modelId="{04A2B0E4-BB23-44EF-9EDE-83691053C244}">
      <dgm:prSet phldrT="[Текст]"/>
      <dgm:spPr/>
      <dgm:t>
        <a:bodyPr/>
        <a:lstStyle/>
        <a:p>
          <a:r>
            <a:rPr lang="en-US" dirty="0" err="1" smtClean="0"/>
            <a:t>Baliq</a:t>
          </a:r>
          <a:r>
            <a:rPr lang="en-US" dirty="0" smtClean="0"/>
            <a:t> </a:t>
          </a:r>
          <a:r>
            <a:rPr lang="en-US" dirty="0" err="1" smtClean="0"/>
            <a:t>konservalari</a:t>
          </a:r>
          <a:r>
            <a:rPr lang="en-US" dirty="0" smtClean="0"/>
            <a:t> </a:t>
          </a:r>
          <a:r>
            <a:rPr lang="en-US" dirty="0" err="1" smtClean="0"/>
            <a:t>tabiiy</a:t>
          </a:r>
          <a:r>
            <a:rPr lang="en-US" dirty="0" smtClean="0"/>
            <a:t>, </a:t>
          </a:r>
          <a:r>
            <a:rPr lang="en-US" dirty="0" err="1" smtClean="0"/>
            <a:t>blanshirovkalangan</a:t>
          </a:r>
          <a:r>
            <a:rPr lang="en-US" dirty="0" smtClean="0"/>
            <a:t>, </a:t>
          </a:r>
          <a:r>
            <a:rPr lang="en-US" dirty="0" err="1" smtClean="0"/>
            <a:t>panirovkalab</a:t>
          </a:r>
          <a:r>
            <a:rPr lang="en-US" dirty="0" smtClean="0"/>
            <a:t> </a:t>
          </a:r>
          <a:r>
            <a:rPr lang="en-US" dirty="0" err="1" smtClean="0"/>
            <a:t>qovurilgan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dudlangan</a:t>
          </a:r>
          <a:r>
            <a:rPr lang="en-US" dirty="0" smtClean="0"/>
            <a:t> </a:t>
          </a:r>
          <a:r>
            <a:rPr lang="en-US" dirty="0" err="1" smtClean="0"/>
            <a:t>baliqlardan</a:t>
          </a:r>
          <a:r>
            <a:rPr lang="en-US" dirty="0" smtClean="0"/>
            <a:t> </a:t>
          </a:r>
          <a:r>
            <a:rPr lang="en-US" dirty="0" err="1" smtClean="0"/>
            <a:t>tayyorlanadi</a:t>
          </a:r>
          <a:r>
            <a:rPr lang="en-US" dirty="0" smtClean="0"/>
            <a:t>. </a:t>
          </a:r>
          <a:r>
            <a:rPr lang="en-US" dirty="0" err="1" smtClean="0"/>
            <a:t>Ularning</a:t>
          </a:r>
          <a:r>
            <a:rPr lang="en-US" dirty="0" smtClean="0"/>
            <a:t> </a:t>
          </a:r>
          <a:r>
            <a:rPr lang="en-US" dirty="0" err="1" smtClean="0"/>
            <a:t>go‘sht</a:t>
          </a:r>
          <a:r>
            <a:rPr lang="en-US" dirty="0" smtClean="0"/>
            <a:t> </a:t>
          </a:r>
          <a:r>
            <a:rPr lang="en-US" dirty="0" err="1" smtClean="0"/>
            <a:t>konservalariga</a:t>
          </a:r>
          <a:r>
            <a:rPr lang="en-US" dirty="0" smtClean="0"/>
            <a:t> </a:t>
          </a:r>
          <a:r>
            <a:rPr lang="en-US" dirty="0" err="1" smtClean="0"/>
            <a:t>o‘xshash</a:t>
          </a:r>
          <a:r>
            <a:rPr lang="en-US" dirty="0" smtClean="0"/>
            <a:t> </a:t>
          </a:r>
          <a:r>
            <a:rPr lang="en-US" dirty="0" err="1" smtClean="0"/>
            <a:t>tabiiy</a:t>
          </a:r>
          <a:r>
            <a:rPr lang="en-US" dirty="0" smtClean="0"/>
            <a:t>, </a:t>
          </a:r>
          <a:r>
            <a:rPr lang="en-US" dirty="0" err="1" smtClean="0"/>
            <a:t>tomat</a:t>
          </a:r>
          <a:r>
            <a:rPr lang="en-US" dirty="0" smtClean="0"/>
            <a:t> </a:t>
          </a:r>
          <a:r>
            <a:rPr lang="en-US" dirty="0" err="1" smtClean="0"/>
            <a:t>sousidagi</a:t>
          </a:r>
          <a:r>
            <a:rPr lang="en-US" dirty="0" smtClean="0"/>
            <a:t>, </a:t>
          </a:r>
          <a:r>
            <a:rPr lang="en-US" dirty="0" err="1" smtClean="0"/>
            <a:t>moydagi</a:t>
          </a:r>
          <a:r>
            <a:rPr lang="en-US" dirty="0" smtClean="0"/>
            <a:t>, </a:t>
          </a:r>
          <a:r>
            <a:rPr lang="en-US" dirty="0" err="1" smtClean="0"/>
            <a:t>sabzavotli</a:t>
          </a:r>
          <a:r>
            <a:rPr lang="en-US" dirty="0" smtClean="0"/>
            <a:t>, </a:t>
          </a:r>
          <a:r>
            <a:rPr lang="en-US" dirty="0" err="1" smtClean="0"/>
            <a:t>kotlet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pashtet</a:t>
          </a:r>
          <a:r>
            <a:rPr lang="en-US" dirty="0" smtClean="0"/>
            <a:t> </a:t>
          </a:r>
          <a:r>
            <a:rPr lang="en-US" dirty="0" err="1" smtClean="0"/>
            <a:t>ko‘rinishidagi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boshqa</a:t>
          </a:r>
          <a:r>
            <a:rPr lang="en-US" dirty="0" smtClean="0"/>
            <a:t> </a:t>
          </a:r>
          <a:r>
            <a:rPr lang="en-US" dirty="0" err="1" smtClean="0"/>
            <a:t>turlari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chiqariladi</a:t>
          </a:r>
          <a:endParaRPr lang="ru-RU" dirty="0"/>
        </a:p>
      </dgm:t>
    </dgm:pt>
    <dgm:pt modelId="{F6D6C1A7-A0AC-4D51-A053-2AA937C26FB3}" type="parTrans" cxnId="{7F9FAACD-B501-4C76-94F8-E205E3CA42B9}">
      <dgm:prSet/>
      <dgm:spPr/>
      <dgm:t>
        <a:bodyPr/>
        <a:lstStyle/>
        <a:p>
          <a:endParaRPr lang="ru-RU"/>
        </a:p>
      </dgm:t>
    </dgm:pt>
    <dgm:pt modelId="{90B7DED5-3CFF-4E58-960F-2743692A2170}" type="sibTrans" cxnId="{7F9FAACD-B501-4C76-94F8-E205E3CA42B9}">
      <dgm:prSet/>
      <dgm:spPr/>
      <dgm:t>
        <a:bodyPr/>
        <a:lstStyle/>
        <a:p>
          <a:endParaRPr lang="ru-RU"/>
        </a:p>
      </dgm:t>
    </dgm:pt>
    <dgm:pt modelId="{181025BA-0980-4601-9B5A-1AEF9183C7CE}">
      <dgm:prSet/>
      <dgm:spPr/>
    </dgm:pt>
    <dgm:pt modelId="{E385749C-1FCE-442D-9413-534AB4A9D142}" type="parTrans" cxnId="{373824FB-55CD-4A7F-85BC-EB65AFDC0B35}">
      <dgm:prSet/>
      <dgm:spPr/>
      <dgm:t>
        <a:bodyPr/>
        <a:lstStyle/>
        <a:p>
          <a:endParaRPr lang="ru-RU"/>
        </a:p>
      </dgm:t>
    </dgm:pt>
    <dgm:pt modelId="{2D5A854C-2EEB-43A6-85D1-4417B69077AA}" type="sibTrans" cxnId="{373824FB-55CD-4A7F-85BC-EB65AFDC0B35}">
      <dgm:prSet/>
      <dgm:spPr/>
      <dgm:t>
        <a:bodyPr/>
        <a:lstStyle/>
        <a:p>
          <a:endParaRPr lang="ru-RU"/>
        </a:p>
      </dgm:t>
    </dgm:pt>
    <dgm:pt modelId="{A0DF1F95-66CE-429C-8DDD-373B4737EF76}" type="pres">
      <dgm:prSet presAssocID="{14C74D06-CAB6-4C15-901E-3CF8E21F2520}" presName="compositeShape" presStyleCnt="0">
        <dgm:presLayoutVars>
          <dgm:chMax val="2"/>
          <dgm:dir/>
          <dgm:resizeHandles val="exact"/>
        </dgm:presLayoutVars>
      </dgm:prSet>
      <dgm:spPr/>
    </dgm:pt>
    <dgm:pt modelId="{09EFA864-3DC0-41CB-ADA6-0C9496351355}" type="pres">
      <dgm:prSet presAssocID="{14C74D06-CAB6-4C15-901E-3CF8E21F2520}" presName="divider" presStyleLbl="fgShp" presStyleIdx="0" presStyleCnt="1" custLinFactNeighborX="1176" custLinFactNeighborY="6688"/>
      <dgm:spPr/>
    </dgm:pt>
    <dgm:pt modelId="{A2C908E6-6FF4-47CD-AA32-A085FC399354}" type="pres">
      <dgm:prSet presAssocID="{7EC7A087-69B4-4EE8-82EF-D91DD6FD7481}" presName="downArrow" presStyleLbl="node1" presStyleIdx="0" presStyleCnt="2"/>
      <dgm:spPr/>
    </dgm:pt>
    <dgm:pt modelId="{919CC548-1F59-4D02-89AF-6A49CD76AFEE}" type="pres">
      <dgm:prSet presAssocID="{7EC7A087-69B4-4EE8-82EF-D91DD6FD7481}" presName="downArrowText" presStyleLbl="revTx" presStyleIdx="0" presStyleCnt="2" custScaleX="142106" custScaleY="103096" custLinFactNeighborX="6756" custLinFactNeighborY="8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2717AE-658E-41F4-AE17-5A9454E1BC0B}" type="pres">
      <dgm:prSet presAssocID="{04A2B0E4-BB23-44EF-9EDE-83691053C244}" presName="upArrow" presStyleLbl="node1" presStyleIdx="1" presStyleCnt="2"/>
      <dgm:spPr/>
    </dgm:pt>
    <dgm:pt modelId="{254EE235-420D-4CEF-AF2D-3D925F01A039}" type="pres">
      <dgm:prSet presAssocID="{04A2B0E4-BB23-44EF-9EDE-83691053C244}" presName="upArrowText" presStyleLbl="revTx" presStyleIdx="1" presStyleCnt="2" custScaleX="1667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398F30-F145-4EDC-AA9F-22FB92990DF5}" srcId="{14C74D06-CAB6-4C15-901E-3CF8E21F2520}" destId="{7EC7A087-69B4-4EE8-82EF-D91DD6FD7481}" srcOrd="0" destOrd="0" parTransId="{F1B90867-F7BE-4B76-ABFF-B19AFF7A52F7}" sibTransId="{324D83FA-409C-4263-8E36-6C1BF4AB9499}"/>
    <dgm:cxn modelId="{F1D8895F-D171-4B88-9DE0-78DB48619132}" type="presOf" srcId="{7EC7A087-69B4-4EE8-82EF-D91DD6FD7481}" destId="{919CC548-1F59-4D02-89AF-6A49CD76AFEE}" srcOrd="0" destOrd="0" presId="urn:microsoft.com/office/officeart/2005/8/layout/arrow3"/>
    <dgm:cxn modelId="{20221EAD-46C6-47A0-83CA-1A9E2B7424FF}" type="presOf" srcId="{14C74D06-CAB6-4C15-901E-3CF8E21F2520}" destId="{A0DF1F95-66CE-429C-8DDD-373B4737EF76}" srcOrd="0" destOrd="0" presId="urn:microsoft.com/office/officeart/2005/8/layout/arrow3"/>
    <dgm:cxn modelId="{ED6BB843-9888-4CD9-AF3E-1749A295B3F1}" type="presOf" srcId="{04A2B0E4-BB23-44EF-9EDE-83691053C244}" destId="{254EE235-420D-4CEF-AF2D-3D925F01A039}" srcOrd="0" destOrd="0" presId="urn:microsoft.com/office/officeart/2005/8/layout/arrow3"/>
    <dgm:cxn modelId="{7F9FAACD-B501-4C76-94F8-E205E3CA42B9}" srcId="{14C74D06-CAB6-4C15-901E-3CF8E21F2520}" destId="{04A2B0E4-BB23-44EF-9EDE-83691053C244}" srcOrd="1" destOrd="0" parTransId="{F6D6C1A7-A0AC-4D51-A053-2AA937C26FB3}" sibTransId="{90B7DED5-3CFF-4E58-960F-2743692A2170}"/>
    <dgm:cxn modelId="{373824FB-55CD-4A7F-85BC-EB65AFDC0B35}" srcId="{14C74D06-CAB6-4C15-901E-3CF8E21F2520}" destId="{181025BA-0980-4601-9B5A-1AEF9183C7CE}" srcOrd="2" destOrd="0" parTransId="{E385749C-1FCE-442D-9413-534AB4A9D142}" sibTransId="{2D5A854C-2EEB-43A6-85D1-4417B69077AA}"/>
    <dgm:cxn modelId="{42A6625B-B8E7-4B8B-9FA2-BC3A41675A34}" type="presParOf" srcId="{A0DF1F95-66CE-429C-8DDD-373B4737EF76}" destId="{09EFA864-3DC0-41CB-ADA6-0C9496351355}" srcOrd="0" destOrd="0" presId="urn:microsoft.com/office/officeart/2005/8/layout/arrow3"/>
    <dgm:cxn modelId="{5CCF2D35-1220-41E7-B9E6-CB444417D056}" type="presParOf" srcId="{A0DF1F95-66CE-429C-8DDD-373B4737EF76}" destId="{A2C908E6-6FF4-47CD-AA32-A085FC399354}" srcOrd="1" destOrd="0" presId="urn:microsoft.com/office/officeart/2005/8/layout/arrow3"/>
    <dgm:cxn modelId="{2BBAAE18-A4E8-42FE-82F3-CB8C889D50B3}" type="presParOf" srcId="{A0DF1F95-66CE-429C-8DDD-373B4737EF76}" destId="{919CC548-1F59-4D02-89AF-6A49CD76AFEE}" srcOrd="2" destOrd="0" presId="urn:microsoft.com/office/officeart/2005/8/layout/arrow3"/>
    <dgm:cxn modelId="{907F6F7B-7E6A-4993-9603-B4457D997E43}" type="presParOf" srcId="{A0DF1F95-66CE-429C-8DDD-373B4737EF76}" destId="{582717AE-658E-41F4-AE17-5A9454E1BC0B}" srcOrd="3" destOrd="0" presId="urn:microsoft.com/office/officeart/2005/8/layout/arrow3"/>
    <dgm:cxn modelId="{70A940F7-4B99-41B3-8FDF-21993D767345}" type="presParOf" srcId="{A0DF1F95-66CE-429C-8DDD-373B4737EF76}" destId="{254EE235-420D-4CEF-AF2D-3D925F01A039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1803C-7C87-4152-A21B-7EC7CDEAC37F}">
      <dsp:nvSpPr>
        <dsp:cNvPr id="0" name=""/>
        <dsp:cNvSpPr/>
      </dsp:nvSpPr>
      <dsp:spPr>
        <a:xfrm>
          <a:off x="129794" y="245717"/>
          <a:ext cx="2883660" cy="20803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solidFill>
                <a:schemeClr val="tx1"/>
              </a:solidFill>
            </a:rPr>
            <a:t>Sabzavot konservalari quyidagi turlarga bo‘linadi</a:t>
          </a:r>
          <a:endParaRPr lang="ru-RU" sz="2200" kern="1200">
            <a:solidFill>
              <a:schemeClr val="tx1"/>
            </a:solidFill>
          </a:endParaRPr>
        </a:p>
      </dsp:txBody>
      <dsp:txXfrm>
        <a:off x="190724" y="306647"/>
        <a:ext cx="2761800" cy="1958454"/>
      </dsp:txXfrm>
    </dsp:sp>
    <dsp:sp modelId="{E2C66CAF-50B7-4A11-8FD2-4AEDD678D60D}">
      <dsp:nvSpPr>
        <dsp:cNvPr id="0" name=""/>
        <dsp:cNvSpPr/>
      </dsp:nvSpPr>
      <dsp:spPr>
        <a:xfrm rot="74165">
          <a:off x="3308938" y="799550"/>
          <a:ext cx="712211" cy="10629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3308963" y="1009843"/>
        <a:ext cx="498548" cy="637794"/>
      </dsp:txXfrm>
    </dsp:sp>
    <dsp:sp modelId="{CA2972A6-3E3E-428D-9D83-3D9514D0227A}">
      <dsp:nvSpPr>
        <dsp:cNvPr id="0" name=""/>
        <dsp:cNvSpPr/>
      </dsp:nvSpPr>
      <dsp:spPr>
        <a:xfrm>
          <a:off x="4356937" y="106341"/>
          <a:ext cx="4286250" cy="2571750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-</a:t>
          </a:r>
          <a:r>
            <a:rPr lang="en-US" sz="2200" kern="1200" dirty="0" err="1" smtClean="0">
              <a:solidFill>
                <a:schemeClr val="tx1"/>
              </a:solidFill>
            </a:rPr>
            <a:t>tabiiy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sabzavot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konservalari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xomashyolarining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tabiiy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xususiyatlari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deyarli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o‘zgartirilmagan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holda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saqlanib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taomlar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tayyorlashda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garnir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sifatida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ishlatilishi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mumkin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bo‘lgan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konservalardir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4432261" y="181665"/>
        <a:ext cx="4135602" cy="2421102"/>
      </dsp:txXfrm>
    </dsp:sp>
    <dsp:sp modelId="{882CF95F-C725-431C-8371-67B27C0B36C6}">
      <dsp:nvSpPr>
        <dsp:cNvPr id="0" name=""/>
        <dsp:cNvSpPr/>
      </dsp:nvSpPr>
      <dsp:spPr>
        <a:xfrm rot="7466645">
          <a:off x="4750354" y="2790173"/>
          <a:ext cx="852805" cy="10629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-5400000">
        <a:off x="4930212" y="2917693"/>
        <a:ext cx="637794" cy="596964"/>
      </dsp:txXfrm>
    </dsp:sp>
    <dsp:sp modelId="{99B28921-6C41-4DA4-8E80-957695F313DE}">
      <dsp:nvSpPr>
        <dsp:cNvPr id="0" name=""/>
        <dsp:cNvSpPr/>
      </dsp:nvSpPr>
      <dsp:spPr>
        <a:xfrm>
          <a:off x="539560" y="4005054"/>
          <a:ext cx="6573178" cy="2571750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solidFill>
                <a:schemeClr val="tx1"/>
              </a:solidFill>
            </a:rPr>
            <a:t>sabzavot gazak konservalari yog‘da qovurilgan yoki boshqa turdagi ishlov berilgan va faqat tayyor ozuqa sifatida iste’mol qilinadigan konservalardir</a:t>
          </a:r>
          <a:endParaRPr lang="ru-RU" sz="2200" kern="1200">
            <a:solidFill>
              <a:schemeClr val="tx1"/>
            </a:solidFill>
          </a:endParaRPr>
        </a:p>
      </dsp:txBody>
      <dsp:txXfrm>
        <a:off x="614884" y="4080378"/>
        <a:ext cx="6422530" cy="24211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587F1C-17D1-49A5-B813-0CDE9CDC4803}">
      <dsp:nvSpPr>
        <dsp:cNvPr id="0" name=""/>
        <dsp:cNvSpPr/>
      </dsp:nvSpPr>
      <dsp:spPr>
        <a:xfrm>
          <a:off x="1763680" y="2132858"/>
          <a:ext cx="4407395" cy="180362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solidFill>
                <a:schemeClr val="tx1"/>
              </a:solidFill>
            </a:rPr>
            <a:t>aynan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go‘shtdan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tayyorlangan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konservalar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tabiiy</a:t>
          </a:r>
          <a:r>
            <a:rPr lang="en-US" sz="2200" kern="1200" dirty="0" smtClean="0">
              <a:solidFill>
                <a:schemeClr val="tx1"/>
              </a:solidFill>
            </a:rPr>
            <a:t> (</a:t>
          </a:r>
          <a:r>
            <a:rPr lang="en-US" sz="2200" kern="1200" dirty="0" err="1" smtClean="0">
              <a:solidFill>
                <a:schemeClr val="tx1"/>
              </a:solidFill>
            </a:rPr>
            <a:t>tushenkalar</a:t>
          </a:r>
          <a:r>
            <a:rPr lang="en-US" sz="2200" kern="1200" dirty="0" smtClean="0">
              <a:solidFill>
                <a:schemeClr val="tx1"/>
              </a:solidFill>
            </a:rPr>
            <a:t>), </a:t>
          </a:r>
          <a:r>
            <a:rPr lang="en-US" sz="2200" kern="1200" dirty="0" err="1" smtClean="0">
              <a:solidFill>
                <a:schemeClr val="tx1"/>
              </a:solidFill>
            </a:rPr>
            <a:t>blanshi-rovkalangan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qovurilgan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tuzlangan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turlari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ishlab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chiqariladi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1816506" y="2185684"/>
        <a:ext cx="4301743" cy="1697974"/>
      </dsp:txXfrm>
    </dsp:sp>
    <dsp:sp modelId="{E8191617-5DD3-4CFE-BC68-92FFB1A5E70D}">
      <dsp:nvSpPr>
        <dsp:cNvPr id="0" name=""/>
        <dsp:cNvSpPr/>
      </dsp:nvSpPr>
      <dsp:spPr>
        <a:xfrm>
          <a:off x="1096180" y="296642"/>
          <a:ext cx="6428272" cy="136471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-1315235"/>
            <a:satOff val="7386"/>
            <a:lumOff val="469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1315235"/>
              <a:satOff val="7386"/>
              <a:lumOff val="4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>
              <a:solidFill>
                <a:schemeClr val="tx1"/>
              </a:solidFill>
            </a:rPr>
            <a:t>Go‘shtli konservalar. Barra go‘shtlar juda tez buziladigan xom ashyo hisoblanadi. Ularni konservalash mikroorganizmlar ta’sirini susaytirishdir</a:t>
          </a:r>
          <a:endParaRPr lang="ru-RU" sz="2100" kern="1200">
            <a:solidFill>
              <a:schemeClr val="tx1"/>
            </a:solidFill>
          </a:endParaRPr>
        </a:p>
      </dsp:txBody>
      <dsp:txXfrm>
        <a:off x="1136151" y="336613"/>
        <a:ext cx="6348330" cy="1284772"/>
      </dsp:txXfrm>
    </dsp:sp>
    <dsp:sp modelId="{1DD49B7C-14F1-42C5-BA0C-B4CF80809E5D}">
      <dsp:nvSpPr>
        <dsp:cNvPr id="0" name=""/>
        <dsp:cNvSpPr/>
      </dsp:nvSpPr>
      <dsp:spPr>
        <a:xfrm>
          <a:off x="4057650" y="5937306"/>
          <a:ext cx="1028700" cy="1028700"/>
        </a:xfrm>
        <a:prstGeom prst="triangle">
          <a:avLst/>
        </a:prstGeom>
        <a:solidFill>
          <a:schemeClr val="accent4">
            <a:tint val="40000"/>
            <a:alpha val="90000"/>
            <a:hueOff val="-2630471"/>
            <a:satOff val="14771"/>
            <a:lumOff val="939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2630471"/>
              <a:satOff val="14771"/>
              <a:lumOff val="9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D22FD0-B919-4244-B899-19EF452D4F3F}">
      <dsp:nvSpPr>
        <dsp:cNvPr id="0" name=""/>
        <dsp:cNvSpPr/>
      </dsp:nvSpPr>
      <dsp:spPr>
        <a:xfrm rot="21360000">
          <a:off x="1484957" y="5496497"/>
          <a:ext cx="6174085" cy="431734"/>
        </a:xfrm>
        <a:prstGeom prst="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A831A8-CB35-4715-964F-2CA29C5093CE}">
      <dsp:nvSpPr>
        <dsp:cNvPr id="0" name=""/>
        <dsp:cNvSpPr/>
      </dsp:nvSpPr>
      <dsp:spPr>
        <a:xfrm rot="21360000">
          <a:off x="6359949" y="3803470"/>
          <a:ext cx="2541378" cy="180221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solidFill>
                <a:schemeClr val="tx1"/>
              </a:solidFill>
            </a:rPr>
            <a:t>parranda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konservalari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tabiiy</a:t>
          </a:r>
          <a:r>
            <a:rPr lang="en-US" sz="2200" kern="1200" dirty="0" smtClean="0">
              <a:solidFill>
                <a:schemeClr val="tx1"/>
              </a:solidFill>
            </a:rPr>
            <a:t>, </a:t>
          </a:r>
          <a:r>
            <a:rPr lang="en-US" sz="2200" kern="1200" dirty="0" err="1" smtClean="0">
              <a:solidFill>
                <a:schemeClr val="tx1"/>
              </a:solidFill>
            </a:rPr>
            <a:t>turli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souslarda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jelelardagi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turlari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6447926" y="3891447"/>
        <a:ext cx="2365424" cy="1626262"/>
      </dsp:txXfrm>
    </dsp:sp>
    <dsp:sp modelId="{DD2B5CB4-1CA0-484E-8312-6FE91762E742}">
      <dsp:nvSpPr>
        <dsp:cNvPr id="0" name=""/>
        <dsp:cNvSpPr/>
      </dsp:nvSpPr>
      <dsp:spPr>
        <a:xfrm rot="21360000">
          <a:off x="289830" y="4470158"/>
          <a:ext cx="2584262" cy="1188944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solidFill>
                <a:schemeClr val="tx1"/>
              </a:solidFill>
            </a:rPr>
            <a:t>bolalar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ozuqasi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konservalari</a:t>
          </a:r>
          <a:endParaRPr lang="ru-RU" sz="2200" kern="1200" dirty="0">
            <a:solidFill>
              <a:schemeClr val="tx1"/>
            </a:solidFill>
          </a:endParaRPr>
        </a:p>
      </dsp:txBody>
      <dsp:txXfrm>
        <a:off x="347869" y="4528197"/>
        <a:ext cx="2468184" cy="10728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EFA864-3DC0-41CB-ADA6-0C9496351355}">
      <dsp:nvSpPr>
        <dsp:cNvPr id="0" name=""/>
        <dsp:cNvSpPr/>
      </dsp:nvSpPr>
      <dsp:spPr>
        <a:xfrm rot="21300000">
          <a:off x="28060" y="3030960"/>
          <a:ext cx="9087879" cy="1040699"/>
        </a:xfrm>
        <a:prstGeom prst="mathMinus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C908E6-6FF4-47CD-AA32-A085FC399354}">
      <dsp:nvSpPr>
        <dsp:cNvPr id="0" name=""/>
        <dsp:cNvSpPr/>
      </dsp:nvSpPr>
      <dsp:spPr>
        <a:xfrm>
          <a:off x="1097280" y="342900"/>
          <a:ext cx="2743200" cy="2743200"/>
        </a:xfrm>
        <a:prstGeom prst="downArrow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9CC548-1F59-4D02-89AF-6A49CD76AFEE}">
      <dsp:nvSpPr>
        <dsp:cNvPr id="0" name=""/>
        <dsp:cNvSpPr/>
      </dsp:nvSpPr>
      <dsp:spPr>
        <a:xfrm>
          <a:off x="4427978" y="188634"/>
          <a:ext cx="4158135" cy="2969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Baliq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konservalari</a:t>
          </a:r>
          <a:r>
            <a:rPr lang="en-US" sz="2400" kern="1200" dirty="0" smtClean="0"/>
            <a:t>. </a:t>
          </a:r>
          <a:r>
            <a:rPr lang="en-US" sz="2400" kern="1200" dirty="0" err="1" smtClean="0"/>
            <a:t>Baliq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juda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qimmatli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ozuqa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xom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ashyosi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hisoblanadi</a:t>
          </a:r>
          <a:r>
            <a:rPr lang="en-US" sz="2400" kern="1200" dirty="0" smtClean="0"/>
            <a:t>. </a:t>
          </a:r>
          <a:r>
            <a:rPr lang="en-US" sz="2400" kern="1200" dirty="0" err="1" smtClean="0"/>
            <a:t>Uning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go‘shtida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qimmatli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oqsil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tez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xazm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bo‘ladigan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yog</a:t>
          </a:r>
          <a:r>
            <a:rPr lang="en-US" sz="2400" kern="1200" dirty="0" smtClean="0"/>
            <a:t>‘ </a:t>
          </a:r>
          <a:r>
            <a:rPr lang="en-US" sz="2400" kern="1200" dirty="0" err="1" smtClean="0"/>
            <a:t>va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yod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fosfor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temir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marganets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kabi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inson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uchun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zarur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bo‘lgan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mikroelementlar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bor</a:t>
          </a:r>
          <a:endParaRPr lang="ru-RU" sz="2400" kern="1200" dirty="0"/>
        </a:p>
      </dsp:txBody>
      <dsp:txXfrm>
        <a:off x="4427978" y="188634"/>
        <a:ext cx="4158135" cy="2969535"/>
      </dsp:txXfrm>
    </dsp:sp>
    <dsp:sp modelId="{582717AE-658E-41F4-AE17-5A9454E1BC0B}">
      <dsp:nvSpPr>
        <dsp:cNvPr id="0" name=""/>
        <dsp:cNvSpPr/>
      </dsp:nvSpPr>
      <dsp:spPr>
        <a:xfrm>
          <a:off x="5303519" y="3771900"/>
          <a:ext cx="2743200" cy="2743200"/>
        </a:xfrm>
        <a:prstGeom prst="upArrow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4EE235-420D-4CEF-AF2D-3D925F01A039}">
      <dsp:nvSpPr>
        <dsp:cNvPr id="0" name=""/>
        <dsp:cNvSpPr/>
      </dsp:nvSpPr>
      <dsp:spPr>
        <a:xfrm>
          <a:off x="395532" y="3977640"/>
          <a:ext cx="4878214" cy="2880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Baliq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konservalari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tabiiy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blanshirovkalangan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panirovkalab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qovurilgan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va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dudlangan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baliqlardan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tayyorlanadi</a:t>
          </a:r>
          <a:r>
            <a:rPr lang="en-US" sz="2100" kern="1200" dirty="0" smtClean="0"/>
            <a:t>. </a:t>
          </a:r>
          <a:r>
            <a:rPr lang="en-US" sz="2100" kern="1200" dirty="0" err="1" smtClean="0"/>
            <a:t>Ularning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go‘sht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konservalariga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o‘xshash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tabiiy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tomat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sousidagi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moydagi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sabzavotli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kotlet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yoki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pashtet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ko‘rinishidagi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va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boshqa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turlari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ishlab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chiqariladi</a:t>
          </a:r>
          <a:endParaRPr lang="ru-RU" sz="2100" kern="1200" dirty="0"/>
        </a:p>
      </dsp:txBody>
      <dsp:txXfrm>
        <a:off x="395532" y="3977640"/>
        <a:ext cx="4878214" cy="2880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39752" y="5111"/>
            <a:ext cx="6156176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15000"/>
              </a:lnSpc>
              <a:spcAft>
                <a:spcPts val="1000"/>
              </a:spcAft>
            </a:pPr>
            <a:r>
              <a:rPr lang="uz-Cyrl-UZ" sz="3200" b="1" dirty="0">
                <a:solidFill>
                  <a:srgbClr val="FF0000"/>
                </a:solidFill>
                <a:latin typeface="Comic Sans MS" pitchFamily="66" charset="0"/>
                <a:ea typeface="Times New Roman"/>
                <a:cs typeface="Times New Roman"/>
              </a:rPr>
              <a:t>10- MA’RUZA Konservalash usullari asoslari va konservalash mahsulotlari</a:t>
            </a:r>
            <a:endParaRPr lang="ru-RU" sz="3200" dirty="0">
              <a:solidFill>
                <a:srgbClr val="FF0000"/>
              </a:solidFill>
              <a:latin typeface="Comic Sans MS" pitchFamily="66" charset="0"/>
              <a:ea typeface="Times New Roman"/>
              <a:cs typeface="Times New Roman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395536" y="1988840"/>
            <a:ext cx="3888432" cy="1728192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Ozuqa</a:t>
            </a:r>
            <a:r>
              <a:rPr lang="en-US" dirty="0"/>
              <a:t> </a:t>
            </a:r>
            <a:r>
              <a:rPr lang="en-US" dirty="0" err="1"/>
              <a:t>maxsulotlaridan</a:t>
            </a:r>
            <a:r>
              <a:rPr lang="en-US" dirty="0"/>
              <a:t>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sabzavotlarning</a:t>
            </a:r>
            <a:r>
              <a:rPr lang="en-US" dirty="0"/>
              <a:t> </a:t>
            </a:r>
            <a:r>
              <a:rPr lang="en-US" dirty="0" err="1"/>
              <a:t>buzilishi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mikroorganizmlar</a:t>
            </a:r>
            <a:r>
              <a:rPr lang="en-US" dirty="0"/>
              <a:t> </a:t>
            </a:r>
            <a:r>
              <a:rPr lang="en-US" dirty="0" err="1"/>
              <a:t>tasiri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bo‘ladi</a:t>
            </a:r>
            <a:endParaRPr lang="ru-RU" dirty="0"/>
          </a:p>
        </p:txBody>
      </p:sp>
      <p:sp>
        <p:nvSpPr>
          <p:cNvPr id="6" name="Выноска-облако 5"/>
          <p:cNvSpPr/>
          <p:nvPr/>
        </p:nvSpPr>
        <p:spPr>
          <a:xfrm>
            <a:off x="4572000" y="2348880"/>
            <a:ext cx="4320480" cy="2160240"/>
          </a:xfrm>
          <a:prstGeom prst="cloud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mikroorganizmlar</a:t>
            </a:r>
            <a:r>
              <a:rPr lang="en-US" dirty="0"/>
              <a:t>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sabzavotlarda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ko‘payib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tarkibidagi</a:t>
            </a:r>
            <a:r>
              <a:rPr lang="en-US" dirty="0"/>
              <a:t> </a:t>
            </a:r>
            <a:r>
              <a:rPr lang="en-US" dirty="0" err="1"/>
              <a:t>ozuqaviy</a:t>
            </a:r>
            <a:r>
              <a:rPr lang="en-US" dirty="0"/>
              <a:t> </a:t>
            </a:r>
            <a:r>
              <a:rPr lang="en-US" dirty="0" err="1"/>
              <a:t>moddalarni</a:t>
            </a:r>
            <a:r>
              <a:rPr lang="en-US" dirty="0"/>
              <a:t> </a:t>
            </a:r>
            <a:r>
              <a:rPr lang="en-US" dirty="0" err="1"/>
              <a:t>istemol</a:t>
            </a:r>
            <a:r>
              <a:rPr lang="en-US" dirty="0"/>
              <a:t> </a:t>
            </a:r>
            <a:r>
              <a:rPr lang="en-US" dirty="0" err="1"/>
              <a:t>qiladilar</a:t>
            </a:r>
            <a:endParaRPr lang="ru-RU" dirty="0"/>
          </a:p>
        </p:txBody>
      </p:sp>
      <p:sp>
        <p:nvSpPr>
          <p:cNvPr id="7" name="Выноска-облако 6"/>
          <p:cNvSpPr/>
          <p:nvPr/>
        </p:nvSpPr>
        <p:spPr>
          <a:xfrm>
            <a:off x="611560" y="4221088"/>
            <a:ext cx="4968552" cy="2232248"/>
          </a:xfrm>
          <a:prstGeom prst="cloud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sabzavotlarni</a:t>
            </a:r>
            <a:r>
              <a:rPr lang="en-US" dirty="0"/>
              <a:t> </a:t>
            </a:r>
            <a:r>
              <a:rPr lang="en-US" dirty="0" err="1"/>
              <a:t>buzilishdan</a:t>
            </a:r>
            <a:r>
              <a:rPr lang="en-US" dirty="0"/>
              <a:t> </a:t>
            </a:r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qolish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mikroorganizmlar</a:t>
            </a:r>
            <a:r>
              <a:rPr lang="en-US" dirty="0"/>
              <a:t> </a:t>
            </a:r>
            <a:r>
              <a:rPr lang="en-US" dirty="0" err="1"/>
              <a:t>yo‘qotlishi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fermentlar</a:t>
            </a:r>
            <a:r>
              <a:rPr lang="en-US" dirty="0"/>
              <a:t> </a:t>
            </a:r>
            <a:r>
              <a:rPr lang="en-US" dirty="0" err="1"/>
              <a:t>inaktivatsiyalanishi</a:t>
            </a:r>
            <a:r>
              <a:rPr lang="en-US" dirty="0"/>
              <a:t> </a:t>
            </a:r>
            <a:r>
              <a:rPr lang="en-US" dirty="0" err="1"/>
              <a:t>kerak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2287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323528" y="188640"/>
            <a:ext cx="8208912" cy="1346448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Konservalashning</a:t>
            </a:r>
            <a:r>
              <a:rPr lang="en-US" sz="2400" dirty="0"/>
              <a:t> </a:t>
            </a:r>
            <a:r>
              <a:rPr lang="en-US" sz="2400" dirty="0" err="1"/>
              <a:t>biologik</a:t>
            </a:r>
            <a:r>
              <a:rPr lang="en-US" sz="2400" dirty="0"/>
              <a:t> </a:t>
            </a:r>
            <a:r>
              <a:rPr lang="en-US" sz="2400" dirty="0" err="1"/>
              <a:t>asoslariga</a:t>
            </a:r>
            <a:r>
              <a:rPr lang="en-US" sz="2400" dirty="0"/>
              <a:t> </a:t>
            </a:r>
            <a:r>
              <a:rPr lang="en-US" sz="2400" dirty="0" err="1"/>
              <a:t>ko‘ra</a:t>
            </a:r>
            <a:r>
              <a:rPr lang="en-US" sz="2400" dirty="0"/>
              <a:t> </a:t>
            </a:r>
            <a:r>
              <a:rPr lang="en-US" sz="2400" dirty="0" err="1"/>
              <a:t>konservalash</a:t>
            </a:r>
            <a:r>
              <a:rPr lang="en-US" sz="2400" dirty="0"/>
              <a:t> </a:t>
            </a:r>
            <a:r>
              <a:rPr lang="en-US" sz="2400" dirty="0" err="1"/>
              <a:t>usullarini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uch</a:t>
            </a:r>
            <a:r>
              <a:rPr lang="en-US" sz="2400" dirty="0"/>
              <a:t> </a:t>
            </a:r>
            <a:r>
              <a:rPr lang="en-US" sz="2400" dirty="0" err="1"/>
              <a:t>guruhga</a:t>
            </a:r>
            <a:r>
              <a:rPr lang="en-US" sz="2400" dirty="0"/>
              <a:t> </a:t>
            </a:r>
            <a:r>
              <a:rPr lang="en-US" sz="2400" dirty="0" err="1"/>
              <a:t>bo‘lish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endParaRPr lang="ru-RU" sz="2400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539552" y="1844824"/>
            <a:ext cx="6264696" cy="1512168"/>
          </a:xfrm>
          <a:prstGeom prst="wedgeRect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1.Xom </a:t>
            </a:r>
            <a:r>
              <a:rPr lang="en-US" dirty="0" err="1"/>
              <a:t>ashyoning</a:t>
            </a:r>
            <a:r>
              <a:rPr lang="en-US" dirty="0"/>
              <a:t> </a:t>
            </a:r>
            <a:r>
              <a:rPr lang="en-US" dirty="0" err="1"/>
              <a:t>hayotiy</a:t>
            </a:r>
            <a:r>
              <a:rPr lang="en-US" dirty="0"/>
              <a:t> </a:t>
            </a:r>
            <a:r>
              <a:rPr lang="en-US" dirty="0" err="1"/>
              <a:t>jarayonlarini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immunitetidan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,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koservalash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qo‘llanilmay</a:t>
            </a:r>
            <a:r>
              <a:rPr lang="en-US" dirty="0"/>
              <a:t>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sabsavotlarni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qolish</a:t>
            </a:r>
            <a:r>
              <a:rPr lang="en-US" dirty="0"/>
              <a:t> </a:t>
            </a:r>
            <a:r>
              <a:rPr lang="en-US" dirty="0" err="1"/>
              <a:t>chora</a:t>
            </a:r>
            <a:r>
              <a:rPr lang="en-US" dirty="0"/>
              <a:t> </a:t>
            </a:r>
            <a:r>
              <a:rPr lang="en-US" dirty="0" err="1"/>
              <a:t>tadbirlari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,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muddatli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nazarda</a:t>
            </a:r>
            <a:r>
              <a:rPr lang="en-US" dirty="0"/>
              <a:t> </a:t>
            </a:r>
            <a:r>
              <a:rPr lang="en-US" dirty="0" err="1"/>
              <a:t>tutiladi</a:t>
            </a:r>
            <a:endParaRPr lang="ru-RU" dirty="0"/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1619672" y="3645024"/>
            <a:ext cx="7200800" cy="1296144"/>
          </a:xfrm>
          <a:prstGeom prst="wedgeRectCallou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2.Mikroorganizmlar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xomashyoning</a:t>
            </a:r>
            <a:r>
              <a:rPr lang="en-US" dirty="0"/>
              <a:t> </a:t>
            </a:r>
            <a:r>
              <a:rPr lang="en-US" dirty="0" err="1"/>
              <a:t>xayot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,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biologik</a:t>
            </a:r>
            <a:r>
              <a:rPr lang="en-US" dirty="0"/>
              <a:t> </a:t>
            </a:r>
            <a:r>
              <a:rPr lang="en-US" dirty="0" err="1"/>
              <a:t>ta’sirlar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yo‘li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sekinlatish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daf</a:t>
            </a:r>
            <a:r>
              <a:rPr lang="en-US" dirty="0"/>
              <a:t> </a:t>
            </a:r>
            <a:r>
              <a:rPr lang="en-US" dirty="0" err="1"/>
              <a:t>etishga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. Bu </a:t>
            </a:r>
            <a:r>
              <a:rPr lang="en-US" dirty="0" err="1"/>
              <a:t>usulni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</a:t>
            </a:r>
            <a:r>
              <a:rPr lang="en-US" dirty="0" err="1"/>
              <a:t>mavjud</a:t>
            </a:r>
            <a:endParaRPr lang="ru-RU" dirty="0"/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1043608" y="5229200"/>
            <a:ext cx="6336704" cy="1008112"/>
          </a:xfrm>
          <a:prstGeom prst="wedgeRect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3.Xom </a:t>
            </a:r>
            <a:r>
              <a:rPr lang="en-US" dirty="0" err="1"/>
              <a:t>ashyo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mikroorganizmlar</a:t>
            </a:r>
            <a:r>
              <a:rPr lang="en-US" dirty="0"/>
              <a:t> </a:t>
            </a:r>
            <a:r>
              <a:rPr lang="en-US" dirty="0" err="1"/>
              <a:t>hayot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to‘xtatishga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. Bu </a:t>
            </a:r>
            <a:r>
              <a:rPr lang="en-US" dirty="0" err="1"/>
              <a:t>usulni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oshirishning</a:t>
            </a:r>
            <a:r>
              <a:rPr lang="en-US" dirty="0"/>
              <a:t>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</a:t>
            </a:r>
            <a:r>
              <a:rPr lang="en-US" dirty="0" err="1"/>
              <a:t>mavjud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0607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971600" y="332656"/>
            <a:ext cx="7416824" cy="1440160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800" dirty="0"/>
              <a:t>Meva konservalari quyidagi turlarga bo‘linadi: kompotlar, meva sharbatlari va murabbolar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2132856"/>
            <a:ext cx="5256584" cy="108012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Kompotlar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butun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yoki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to‘g‘ralgan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mevalardan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shakar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sharbati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quyib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tayyorlanadi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SHakar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sharbatining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konsentratsiyasi</a:t>
            </a:r>
            <a:r>
              <a:rPr lang="en-US" dirty="0">
                <a:solidFill>
                  <a:schemeClr val="tx1"/>
                </a:solidFill>
              </a:rPr>
              <a:t> 30-60% li </a:t>
            </a:r>
            <a:r>
              <a:rPr lang="en-US" dirty="0" err="1">
                <a:solidFill>
                  <a:schemeClr val="tx1"/>
                </a:solidFill>
              </a:rPr>
              <a:t>bo‘lishi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mumkin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07704" y="3645024"/>
            <a:ext cx="6768752" cy="122413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sharbatlari</a:t>
            </a:r>
            <a:r>
              <a:rPr lang="en-US" dirty="0"/>
              <a:t> (</a:t>
            </a:r>
            <a:r>
              <a:rPr lang="en-US" dirty="0" err="1"/>
              <a:t>soklar</a:t>
            </a:r>
            <a:r>
              <a:rPr lang="en-US" dirty="0"/>
              <a:t>)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siqib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maydalangan</a:t>
            </a:r>
            <a:r>
              <a:rPr lang="en-US" dirty="0"/>
              <a:t>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etiga</a:t>
            </a:r>
            <a:r>
              <a:rPr lang="en-US" dirty="0"/>
              <a:t> </a:t>
            </a:r>
            <a:r>
              <a:rPr lang="en-US" dirty="0" err="1"/>
              <a:t>shakar</a:t>
            </a:r>
            <a:r>
              <a:rPr lang="en-US" dirty="0"/>
              <a:t> </a:t>
            </a:r>
            <a:r>
              <a:rPr lang="en-US" dirty="0" err="1"/>
              <a:t>sharbati</a:t>
            </a:r>
            <a:r>
              <a:rPr lang="en-US" dirty="0"/>
              <a:t> </a:t>
            </a:r>
            <a:r>
              <a:rPr lang="en-US" dirty="0" err="1"/>
              <a:t>qo‘shib</a:t>
            </a:r>
            <a:r>
              <a:rPr lang="en-US" dirty="0"/>
              <a:t> </a:t>
            </a:r>
            <a:r>
              <a:rPr lang="en-US" dirty="0" err="1"/>
              <a:t>tayyorlanadi</a:t>
            </a:r>
            <a:r>
              <a:rPr lang="en-US" dirty="0"/>
              <a:t>.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sharbatlar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filtrlanadi</a:t>
            </a:r>
            <a:r>
              <a:rPr lang="en-US" dirty="0"/>
              <a:t>, 80-850C </a:t>
            </a:r>
            <a:r>
              <a:rPr lang="en-US" dirty="0" err="1"/>
              <a:t>xaroratda</a:t>
            </a:r>
            <a:r>
              <a:rPr lang="en-US" dirty="0"/>
              <a:t> </a:t>
            </a:r>
            <a:r>
              <a:rPr lang="en-US" dirty="0" err="1"/>
              <a:t>pasterizatsiyalanadi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germetik</a:t>
            </a:r>
            <a:r>
              <a:rPr lang="en-US" dirty="0"/>
              <a:t> </a:t>
            </a:r>
            <a:r>
              <a:rPr lang="en-US" dirty="0" err="1"/>
              <a:t>idishga</a:t>
            </a:r>
            <a:r>
              <a:rPr lang="en-US" dirty="0"/>
              <a:t> </a:t>
            </a:r>
            <a:r>
              <a:rPr lang="en-US" dirty="0" err="1"/>
              <a:t>qadoqlanadi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5301208"/>
            <a:ext cx="6408712" cy="115212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Murabbolar</a:t>
            </a:r>
            <a:r>
              <a:rPr lang="en-US" dirty="0"/>
              <a:t> </a:t>
            </a:r>
            <a:r>
              <a:rPr lang="en-US" dirty="0" err="1"/>
              <a:t>mevalarga</a:t>
            </a:r>
            <a:r>
              <a:rPr lang="en-US" dirty="0"/>
              <a:t> </a:t>
            </a:r>
            <a:r>
              <a:rPr lang="en-US" dirty="0" err="1"/>
              <a:t>shakar</a:t>
            </a:r>
            <a:r>
              <a:rPr lang="en-US" dirty="0"/>
              <a:t> </a:t>
            </a:r>
            <a:r>
              <a:rPr lang="en-US" dirty="0" err="1"/>
              <a:t>qo‘shib</a:t>
            </a:r>
            <a:r>
              <a:rPr lang="en-US" dirty="0"/>
              <a:t>, </a:t>
            </a:r>
            <a:r>
              <a:rPr lang="en-US" dirty="0" err="1"/>
              <a:t>qaynatib</a:t>
            </a:r>
            <a:r>
              <a:rPr lang="en-US" dirty="0"/>
              <a:t> </a:t>
            </a:r>
            <a:r>
              <a:rPr lang="en-US" dirty="0" err="1"/>
              <a:t>tayyorlanadi</a:t>
            </a:r>
            <a:r>
              <a:rPr lang="en-US" dirty="0"/>
              <a:t>. </a:t>
            </a:r>
            <a:r>
              <a:rPr lang="en-US" dirty="0" err="1"/>
              <a:t>Jem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povidlolar</a:t>
            </a:r>
            <a:r>
              <a:rPr lang="en-US" dirty="0"/>
              <a:t> </a:t>
            </a:r>
            <a:r>
              <a:rPr lang="en-US" dirty="0" err="1"/>
              <a:t>mevalarning</a:t>
            </a:r>
            <a:r>
              <a:rPr lang="en-US" dirty="0"/>
              <a:t> </a:t>
            </a:r>
            <a:r>
              <a:rPr lang="en-US" dirty="0" err="1"/>
              <a:t>to‘g‘ralish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maydalanish</a:t>
            </a:r>
            <a:r>
              <a:rPr lang="en-US" dirty="0"/>
              <a:t> </a:t>
            </a:r>
            <a:r>
              <a:rPr lang="en-US" dirty="0" err="1"/>
              <a:t>kattaligi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murabbolardan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qiladi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9006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14407507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9682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45338387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5101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8484037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5284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dirty="0" err="1" smtClean="0">
                <a:solidFill>
                  <a:srgbClr val="FF0000"/>
                </a:solidFill>
                <a:latin typeface="Blackadder ITC" pitchFamily="82" charset="0"/>
              </a:rPr>
              <a:t>E`tiboringiz</a:t>
            </a:r>
            <a:r>
              <a:rPr lang="en-US" sz="8800" dirty="0" smtClean="0">
                <a:solidFill>
                  <a:srgbClr val="FF0000"/>
                </a:solidFill>
                <a:latin typeface="Blackadder ITC" pitchFamily="82" charset="0"/>
              </a:rPr>
              <a:t>   </a:t>
            </a:r>
            <a:r>
              <a:rPr lang="en-US" sz="8800" dirty="0" err="1" smtClean="0">
                <a:solidFill>
                  <a:srgbClr val="FF0000"/>
                </a:solidFill>
                <a:latin typeface="Blackadder ITC" pitchFamily="82" charset="0"/>
              </a:rPr>
              <a:t>uchun</a:t>
            </a:r>
            <a:r>
              <a:rPr lang="en-US" sz="8800" dirty="0" smtClean="0">
                <a:solidFill>
                  <a:srgbClr val="FF0000"/>
                </a:solidFill>
                <a:latin typeface="Blackadder ITC" pitchFamily="82" charset="0"/>
              </a:rPr>
              <a:t>   </a:t>
            </a:r>
            <a:r>
              <a:rPr lang="en-US" sz="8800" dirty="0" err="1" smtClean="0">
                <a:solidFill>
                  <a:srgbClr val="FF0000"/>
                </a:solidFill>
                <a:latin typeface="Blackadder ITC" pitchFamily="82" charset="0"/>
              </a:rPr>
              <a:t>raxmat</a:t>
            </a:r>
            <a:endParaRPr lang="ru-RU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6624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388</Words>
  <Application>Microsoft Office PowerPoint</Application>
  <PresentationFormat>Экран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Asd</dc:creator>
  <cp:lastModifiedBy>Asd</cp:lastModifiedBy>
  <cp:revision>4</cp:revision>
  <dcterms:created xsi:type="dcterms:W3CDTF">2020-10-16T12:48:37Z</dcterms:created>
  <dcterms:modified xsi:type="dcterms:W3CDTF">2020-10-16T13:11:30Z</dcterms:modified>
</cp:coreProperties>
</file>